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9" r:id="rId12"/>
    <p:sldId id="264" r:id="rId13"/>
    <p:sldId id="265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96" d="100"/>
          <a:sy n="96" d="100"/>
        </p:scale>
        <p:origin x="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D6804-3B14-3B45-B702-7751B906EB5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76A82-EF08-8042-90A0-277C02EEF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Holding slide for the start of the show as audience enters.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Two - Back In The Wicked Witch Of The West's Castle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8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Three – On the road away from the Emerald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82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Four - The Wicked Witch, Pacing And Muttering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30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Five - Back Inside The Wicked Witch Of The West's Castle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3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Six - At The Front Of The Main Doors Of The Emerald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03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Six - Change Slide After Everyone Finishes Singing 'There's No Place Like Home'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during song 'One Day In Kansas’.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One - Dorothy Arrives In Oz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Two - The Castle Of The Wicked Witch Of The West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8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Three - The Road Of Yellow Brick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Four - Back In The Castle Of The Wicked With Of The West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Five - A Meadow Of Scarlet Poppies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03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One, Scene Six - The Gates Of The Emerald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2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Two, Scene One - Inside The Throne Room In The Emerald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76A82-EF08-8042-90A0-277C02EEF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E2A7-1E96-06FD-675E-5F10F8008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350F7-A6FF-B06C-4F24-5CF8159DC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34FEF-92CA-BABA-C50C-1CDCC650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0911D-2E2F-DDEF-75EA-1083FBB0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4419C-F4A1-5873-2482-406B8134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5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6D7-0A3E-AD5D-6086-0D8C7E7B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C6635-3B68-C3BD-6082-B41CC7DAB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AA1E0-9199-4250-45ED-6E0A4E59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6F28F-2CA2-45F7-54C5-62AFA6CE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6114-C160-9621-8699-112C7840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BA173-F6B8-2C6A-6E06-F9632A6C7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E7292-FBF8-A660-0691-F5E6DBD0E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417B-563C-F35C-E014-3C7AB763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7E835-8B2A-4662-424B-EC86C556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50B7B-DCC6-B53B-017D-09B508C0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3CC0-2C05-8773-F377-EE257524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EEEA3-A10B-BF99-7430-90AA51496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2FDD1-85CD-BA23-4BCE-27ED7661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E25BA-2200-5304-DEBD-C23764CC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1299F-D1C1-A4E3-290B-2985D327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3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2DC0-B7B0-66E5-DDF1-45784CCD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09E37-BCC7-868C-561F-B267E1CA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4DBB-CE38-99F3-02B4-7056024B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25A23-E448-D5A0-DFFE-85F96DD7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5E99-FA2C-EF1A-64B7-9236F26D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9AE0-0F56-7FBD-FECB-33120954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2656B-571F-954E-887C-4BB1DEC41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88A9-DEB0-3616-1F8A-B61751CFC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0B77D-8A59-310E-9101-151F2895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6DF08-5466-67CF-EC33-83F9DEE9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965B8-B25A-5CCA-A5F6-C8BA9E83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2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0BDF-AD13-2DD0-676B-04C55414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42B6-3002-2EAA-FFC6-0FD982D22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96CCB-9D0D-1893-CC43-483F898C7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4BFAE-AF0D-CC4F-4A21-206722617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ADDE-EE8A-085D-C2D3-54F8D2830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9EFE6-C4F1-6932-C241-4EA14918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49696-D149-A4C3-C75D-F0FA9575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D1546-7319-C292-C97F-66ECB1CE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2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03A6-EB46-DC21-9ADE-35EF7184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896F9-885D-1CDB-2CED-E0D82069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FD34D-25AD-3AFB-3738-41B5DC20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D4982-DC09-854C-FC32-C1B85F9C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5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06C89-A0A3-D6A5-1B90-277127AF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D30AE-E9B8-3D75-C203-27A510D8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08190-EA4D-F770-4DBA-97F5DDDC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8498-3EC6-74C9-75F4-71E4FD81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52FF-3BDF-8702-484A-2F682BB66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19E08-BBA5-21E6-F669-F94E0C48D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67B67-7CDE-5F56-3B62-ACFEB9970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EAD21-1261-A38A-3562-88100BBE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98FC7-4FC8-7CDA-F7CF-EB894F73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5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F154-C24D-F830-AB14-9C259D27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63743-3061-0977-5A40-0A1478A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53AE5-306B-2B66-4DF6-FDC679096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A5C87-DB5A-C732-3C69-47FF9D50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BF2E-43DD-8FC0-6D25-E0B0B8EB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4CD74-8D36-E892-279C-881BF7B0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080A2-05EF-FAE2-283C-19472D91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8538B-B0F7-E69C-DF60-7726B81CB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8B700-4BAF-24F7-E556-7A70508D5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3B499-2A71-384A-BDAF-F94D5720E4B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9F5C3-9B9E-8AB7-264E-1676AAA3D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24353-E1BB-24BA-FB22-9525D05B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698C2-F62D-844D-95EA-AC6B293B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C417CA-712E-AA85-E0AB-2E0D02B6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63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A407F-9D48-6D8C-150D-76F10A53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A80DF-7E2B-11FC-0732-DF6168684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6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2E515-0067-03F0-F6F2-B5875EAD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63EA1-5EC8-B4B3-D731-F88C82A6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5CDF54-E39E-DE0B-6A7A-B69E13D83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5248F-D58E-9556-718C-4AE5B5C1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CDA5B-F0B3-EE8F-8ABA-E932B6B0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0D6694-F17C-6958-47CE-2E09276C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8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564A1-9F55-4C24-65AE-24F25E75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4FE12-AD41-2E86-83D6-648F617C5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57778-D744-4906-53FA-17BE8D9A2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3C74A-9E73-BF3D-1B33-2B9E459D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0E2A4-C2AF-C2CF-D6D5-14E74E1A3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F1C30-AA18-DD42-673E-90129EC3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8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217</Words>
  <Application>Microsoft Office PowerPoint</Application>
  <PresentationFormat>Widescreen</PresentationFormat>
  <Paragraphs>30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Crossey</dc:creator>
  <cp:lastModifiedBy>Thomas Kirkham</cp:lastModifiedBy>
  <cp:revision>18</cp:revision>
  <dcterms:created xsi:type="dcterms:W3CDTF">2026-05-09T10:46:11Z</dcterms:created>
  <dcterms:modified xsi:type="dcterms:W3CDTF">2026-05-11T12:27:45Z</dcterms:modified>
</cp:coreProperties>
</file>